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FF3399"/>
    <a:srgbClr val="FF00FF"/>
    <a:srgbClr val="FF6699"/>
    <a:srgbClr val="66CCFF"/>
    <a:srgbClr val="99CCFF"/>
    <a:srgbClr val="7F3A0B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063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033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38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09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720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522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442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8702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974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339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22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D7CB-F547-42F2-8304-6208F10179ED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7AE17-D057-4AC4-B742-E0FD9EF32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05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6772" y="168817"/>
            <a:ext cx="9190294" cy="5793194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4583801" y="3124119"/>
            <a:ext cx="5698996" cy="240065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ja-JP" sz="15000" b="1" i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\</a:t>
            </a:r>
            <a:r>
              <a:rPr kumimoji="1" lang="en-US" altLang="ja-JP" sz="15000" b="1" i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2,400</a:t>
            </a:r>
            <a:endParaRPr kumimoji="1" lang="ja-JP" altLang="en-US" sz="15000" b="1" i="1" dirty="0">
              <a:ln w="38100">
                <a:solidFill>
                  <a:schemeClr val="bg1"/>
                </a:solidFill>
              </a:ln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259648" y="5331533"/>
            <a:ext cx="9137417" cy="5847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</a:t>
            </a:r>
            <a:r>
              <a:rPr kumimoji="1" lang="en-US" altLang="ja-JP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2017/5/31</a:t>
            </a:r>
            <a:r>
              <a:rPr kumimoji="1" lang="ja-JP" altLang="en-US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まで</a:t>
            </a:r>
            <a:r>
              <a:rPr kumimoji="1" lang="en-US" altLang="ja-JP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(6/30</a:t>
            </a:r>
            <a:r>
              <a:rPr kumimoji="1" lang="ja-JP" altLang="en-US" sz="3200" b="1" dirty="0" err="1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までの</a:t>
            </a:r>
            <a:r>
              <a:rPr kumimoji="1" lang="ja-JP" altLang="en-US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ご予約に有効</a:t>
            </a:r>
            <a:r>
              <a:rPr kumimoji="1" lang="en-US" altLang="ja-JP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3200" b="1" dirty="0">
              <a:solidFill>
                <a:schemeClr val="tx2">
                  <a:lumMod val="50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09277" y="2537341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200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038">
            <a:off x="6732783" y="2456611"/>
            <a:ext cx="3124331" cy="1217607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 rot="955654">
            <a:off x="6812551" y="2583452"/>
            <a:ext cx="29647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400" dirty="0">
                <a:solidFill>
                  <a:srgbClr val="FF0000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rPr>
              <a:t>56</a:t>
            </a:r>
            <a:r>
              <a:rPr lang="ja-JP" altLang="en-US" sz="4400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  <a:r>
              <a:rPr lang="en-US" altLang="ja-JP" sz="4400" dirty="0">
                <a:solidFill>
                  <a:srgbClr val="FF0000"/>
                </a:solidFill>
                <a:latin typeface="07にくまるフォント" panose="02000900000000000000" pitchFamily="50" charset="-128"/>
                <a:ea typeface="07にくまるフォント" panose="02000900000000000000" pitchFamily="50" charset="-128"/>
              </a:rPr>
              <a:t>OFF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512378" y="247342"/>
            <a:ext cx="6579081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FF00"/>
                </a:solidFill>
                <a:latin typeface="わんぱくルイカ等幅教漢-０９" panose="02010B09020103020304" pitchFamily="1" charset="-128"/>
                <a:ea typeface="わんぱくルイカ等幅教漢-０９" panose="02010B09020103020304" pitchFamily="1" charset="-128"/>
              </a:rPr>
              <a:t>春のホワイトニングキャンペーン</a:t>
            </a:r>
            <a:endParaRPr lang="en-US" altLang="ja-JP" sz="3200" b="1" dirty="0">
              <a:solidFill>
                <a:srgbClr val="FFFF00"/>
              </a:solidFill>
              <a:latin typeface="わんぱくルイカ等幅教漢-０９" panose="02010B09020103020304" pitchFamily="1" charset="-128"/>
              <a:ea typeface="わんぱくルイカ等幅教漢-０９" panose="02010B09020103020304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604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5405" y="277242"/>
            <a:ext cx="9723562" cy="6211261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3301185" y="2779795"/>
            <a:ext cx="6957354" cy="34163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ja-JP" sz="15000" b="1" i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\</a:t>
            </a:r>
            <a:r>
              <a:rPr kumimoji="1" lang="en-US" altLang="ja-JP" sz="21600" b="1" i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2400</a:t>
            </a:r>
            <a:endParaRPr kumimoji="1" lang="ja-JP" altLang="en-US" sz="21600" b="1" i="1" dirty="0">
              <a:ln w="38100">
                <a:solidFill>
                  <a:schemeClr val="bg1"/>
                </a:solidFill>
              </a:ln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71016" y="5903728"/>
            <a:ext cx="8953143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kumimoji="1" lang="en-US" altLang="ja-JP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2018/10/31</a:t>
            </a:r>
            <a:r>
              <a:rPr kumimoji="1" lang="ja-JP" altLang="en-US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まで</a:t>
            </a:r>
            <a:r>
              <a:rPr kumimoji="1" lang="en-US" altLang="ja-JP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(11/30</a:t>
            </a:r>
            <a:r>
              <a:rPr lang="ja-JP" altLang="en-US" sz="3200" b="1" dirty="0" err="1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までの</a:t>
            </a:r>
            <a:r>
              <a:rPr kumimoji="1" lang="ja-JP" altLang="en-US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ご予約に有効</a:t>
            </a:r>
            <a:r>
              <a:rPr kumimoji="1" lang="en-US" altLang="ja-JP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3200" b="1" dirty="0">
              <a:solidFill>
                <a:schemeClr val="tx2">
                  <a:lumMod val="50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038">
            <a:off x="6636805" y="2435068"/>
            <a:ext cx="3339959" cy="1217607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 rot="1169233">
            <a:off x="6523860" y="2526712"/>
            <a:ext cx="3565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800" dirty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56</a:t>
            </a:r>
            <a:r>
              <a:rPr lang="ja-JP" altLang="en-US" sz="4800" b="1" dirty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％</a:t>
            </a:r>
            <a:r>
              <a:rPr lang="en-US" altLang="ja-JP" sz="4800" dirty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OFF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36468" y="378888"/>
            <a:ext cx="642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b="1" dirty="0">
                <a:ln w="3175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歯の</a:t>
            </a:r>
            <a:r>
              <a:rPr lang="ja-JP" altLang="en-US" sz="4000" b="1" dirty="0">
                <a:ln w="3175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わんぱくルイカ等幅教漢-０８" panose="02010A09020103020304" pitchFamily="1" charset="-128"/>
              </a:rPr>
              <a:t>　　　</a:t>
            </a:r>
            <a:r>
              <a:rPr lang="ja-JP" altLang="en-US" sz="4400" b="1" dirty="0">
                <a:ln w="3175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キャンペーン</a:t>
            </a:r>
            <a:endParaRPr kumimoji="1" lang="en-US" altLang="ja-JP" sz="4400" b="1" dirty="0">
              <a:ln w="3175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 rot="21251365">
            <a:off x="2430006" y="286555"/>
            <a:ext cx="1742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美白</a:t>
            </a:r>
            <a:endParaRPr kumimoji="1" lang="en-US" altLang="ja-JP" sz="4800" b="1" dirty="0">
              <a:ln w="22225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7563395" y="511013"/>
            <a:ext cx="2991394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581401" y="561442"/>
            <a:ext cx="30089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3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歯を白くしたい！</a:t>
            </a:r>
            <a:endParaRPr lang="en-US" altLang="ja-JP" sz="23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 algn="ctr"/>
            <a:r>
              <a:rPr lang="ja-JP" altLang="en-US" sz="23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比べてください♪</a:t>
            </a:r>
            <a:endParaRPr lang="en-US" altLang="ja-JP" sz="23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3387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18BF9A95-49CE-4AC8-A3A9-6EAD73E2E9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6772" y="168817"/>
            <a:ext cx="9383620" cy="5793194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3333843" y="2390570"/>
            <a:ext cx="6957354" cy="34163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ja-JP" sz="15000" b="1" i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\</a:t>
            </a:r>
            <a:r>
              <a:rPr kumimoji="1" lang="en-US" altLang="ja-JP" sz="21600" b="1" i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2400</a:t>
            </a:r>
            <a:endParaRPr kumimoji="1" lang="ja-JP" altLang="en-US" sz="21600" b="1" i="1" dirty="0">
              <a:ln w="38100">
                <a:solidFill>
                  <a:schemeClr val="bg1"/>
                </a:solidFill>
              </a:ln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22010" y="5377236"/>
            <a:ext cx="8953143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kumimoji="1" lang="en-US" altLang="ja-JP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2019/5/31</a:t>
            </a:r>
            <a:r>
              <a:rPr kumimoji="1" lang="ja-JP" altLang="en-US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まで</a:t>
            </a:r>
            <a:r>
              <a:rPr kumimoji="1" lang="en-US" altLang="ja-JP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kumimoji="1" lang="en-US" altLang="ja-JP" sz="26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2019/6/30</a:t>
            </a:r>
            <a:r>
              <a:rPr lang="ja-JP" altLang="en-US" sz="2600" b="1" dirty="0" err="1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までの</a:t>
            </a:r>
            <a:r>
              <a:rPr kumimoji="1" lang="ja-JP" altLang="en-US" sz="26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ご予約に有効</a:t>
            </a:r>
            <a:r>
              <a:rPr kumimoji="1" lang="en-US" altLang="ja-JP" sz="3200" b="1" dirty="0">
                <a:solidFill>
                  <a:schemeClr val="tx2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3200" b="1" dirty="0">
              <a:solidFill>
                <a:schemeClr val="tx2">
                  <a:lumMod val="50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038">
            <a:off x="6636805" y="2131129"/>
            <a:ext cx="3339959" cy="1217607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 rot="1169233">
            <a:off x="6567217" y="2183509"/>
            <a:ext cx="3565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800" dirty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56</a:t>
            </a:r>
            <a:r>
              <a:rPr lang="ja-JP" altLang="en-US" sz="4800" b="1" dirty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％</a:t>
            </a:r>
            <a:r>
              <a:rPr lang="en-US" altLang="ja-JP" sz="4800" dirty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OFF</a:t>
            </a:r>
          </a:p>
        </p:txBody>
      </p:sp>
      <p:sp>
        <p:nvSpPr>
          <p:cNvPr id="15" name="円/楕円 14"/>
          <p:cNvSpPr/>
          <p:nvPr/>
        </p:nvSpPr>
        <p:spPr>
          <a:xfrm>
            <a:off x="7383759" y="309113"/>
            <a:ext cx="2991394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383759" y="316546"/>
            <a:ext cx="30089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3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ぜひ効果を</a:t>
            </a:r>
            <a:endParaRPr lang="en-US" altLang="ja-JP" sz="23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 algn="ctr"/>
            <a:r>
              <a:rPr lang="ja-JP" altLang="en-US" sz="23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比べてください♪</a:t>
            </a:r>
            <a:endParaRPr lang="en-US" altLang="ja-JP" sz="23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7177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36</Words>
  <Application>Microsoft Office PowerPoint</Application>
  <PresentationFormat>ワイド画面</PresentationFormat>
  <Paragraphs>16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5" baseType="lpstr">
      <vt:lpstr>07にくまるフォント</vt:lpstr>
      <vt:lpstr>HGP創英角ｺﾞｼｯｸUB</vt:lpstr>
      <vt:lpstr>HGP創英角ﾎﾟｯﾌﾟ体</vt:lpstr>
      <vt:lpstr>HGP明朝E</vt:lpstr>
      <vt:lpstr>HGS創英角ﾎﾟｯﾌﾟ体</vt:lpstr>
      <vt:lpstr>HGS明朝B</vt:lpstr>
      <vt:lpstr>HG創英角ﾎﾟｯﾌﾟ体</vt:lpstr>
      <vt:lpstr>わんぱくルイカ等幅教漢-０９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</dc:creator>
  <cp:lastModifiedBy>真由子 関根</cp:lastModifiedBy>
  <cp:revision>69</cp:revision>
  <dcterms:created xsi:type="dcterms:W3CDTF">2016-12-29T07:24:23Z</dcterms:created>
  <dcterms:modified xsi:type="dcterms:W3CDTF">2019-04-23T01:12:05Z</dcterms:modified>
</cp:coreProperties>
</file>