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B98B4A-C1F1-4B29-9CCF-3277403F2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5E44974-4C4F-457F-9267-0A85DD55F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98FF96-9078-40C1-B997-B7A92CD02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50939E-6C25-4B45-824B-833E856BF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ECA5B8-4C1A-4065-BAFF-752A8A99F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111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775ECF-A0F8-430A-B169-BC2A6707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AD87A5-4CFF-4EF9-B296-8152840B8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3FC6AE-2C6F-49FE-9F96-C7A9D5E5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A345E6-7957-4F8F-B56B-C068E0C2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A9A4E3-CEC7-4307-BDBE-6445A7B89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0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BED6D4-1C4C-4430-8E90-FE1D76CC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B0C358-9697-4B04-AA47-47D298BAB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33BB94-81C9-469C-A4F1-8776982FF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9558A8-C6A6-4EFD-B575-FDA82CE8D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495A76-26C6-4A0D-8015-EB11366C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83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011CFF-1710-46C6-9AF6-55B6A4BB6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5CB2BE-D3F7-424E-A214-AC72B5E01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0959DD-E082-4149-A9E2-F2B61074D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A92963-A2FC-474D-9F95-9826A1497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8E7F49-6F7A-487F-BF6A-62F728C7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F4227AF-9BA6-4676-B35A-C58579FB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834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132AD4-FBDB-4BB5-8F37-A0BFC5B4A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9A4879-9F32-467E-8279-9E7DAB774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B9D88EF-D2C0-4AAD-87B1-3D3FBE234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2D66F8C-55CB-4F73-9EBB-84B429D28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F97129B-C1FA-4FE7-A285-CB043C7BE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E4DCCDB-E58E-49F1-A187-A5F06C14F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DAF11E-686D-4A63-9499-E0451172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50AF5DF-6B1A-4B6F-97EC-DBDBC21AC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79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9EF86C-DC75-43B8-B3D8-4BD372B2F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C300B83-A5D2-4967-9CE3-0B6545D5B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092F06-3C39-4F2F-B085-B25CF16D6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5ECD5A4-68A5-416B-AC1F-B38C3EABC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64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9163E3F-5272-4D07-962C-438672380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281515E-504E-453F-880E-B5777E9C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971367-4017-487A-81E9-E603ED75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637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11DD31-5C96-466E-A7FB-D0B24F7C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3DC38C-5772-4BDF-A58E-8C3B1D21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A81717-267E-4A08-82F6-390AFE87F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868C95-912F-420B-80F6-BDF82A158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6F122F-E3D7-4B73-881E-044E76B66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34C369-F9BE-439E-8223-7D6DD6B1E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98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3E3E1A-372B-462E-8E20-2E9B967A4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2E9E1F5-F135-4052-96F8-36B90B8EA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77FEB1-3499-4F83-980E-EAC872E4F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B0148E-438F-4F3A-8EA0-445EAFB15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FD89E6-A5B5-45F9-97DE-7D9E30EED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712B4C-6FF2-43BD-B31E-EDB996DE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81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E80DBA-2645-4544-B755-62CECC099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49A8FA-520C-410B-B0EA-98B40CB8D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27B98D-5E2A-4D5A-B296-4735FB312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37D3E6-6640-44F3-875F-D0233FCC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21B8BC-C499-4404-828A-07DF629ED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43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E3DF4F8-378B-4AF7-9B23-CC44556C7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30AAF43-88CD-482D-85A6-122B35405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B8F5F5-9048-464F-BF35-9413219FD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4A96C5-BDEE-41DA-916D-6ECA77BC0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39868E-B9BC-43CB-8870-1D03F8A5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58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4F586B8-1D51-4875-9DEB-ECBD7AEF6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5A310EB-60CF-442A-A72B-6160976AE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062F69-72E9-4363-8FD2-0ABF1D1016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39200-2C26-464B-9C27-038AF4365D65}" type="datetimeFigureOut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163E2B-2A0F-4AB0-80C8-DD3A5BB05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60BC14-8FB5-40A0-BCA3-83D4DDFE5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37D7C-9AC2-4F26-A510-821C23A380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213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50CE9F-4B6A-4456-8DF9-3789B800AE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EC79BCC-0650-4165-BF5F-5DE56F1191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B8A8E79-52D5-462F-BECF-D21843977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42" y="0"/>
            <a:ext cx="12192000" cy="68580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4003667-4C01-4BEC-BEF3-7067D13689BC}"/>
              </a:ext>
            </a:extLst>
          </p:cNvPr>
          <p:cNvSpPr/>
          <p:nvPr/>
        </p:nvSpPr>
        <p:spPr>
          <a:xfrm>
            <a:off x="-54426" y="5045020"/>
            <a:ext cx="1217925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1" lang="ja-JP" alt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タバコが与える影響</a:t>
            </a:r>
            <a:endParaRPr lang="ja-JP" altLang="en-US" sz="9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207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staff</dc:creator>
  <cp:lastModifiedBy>staff</cp:lastModifiedBy>
  <cp:revision>1</cp:revision>
  <dcterms:created xsi:type="dcterms:W3CDTF">2021-12-24T03:00:13Z</dcterms:created>
  <dcterms:modified xsi:type="dcterms:W3CDTF">2021-12-24T03:02:49Z</dcterms:modified>
</cp:coreProperties>
</file>