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5F3C14-1AE3-1E56-5E9B-FACEA2D1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F58796B-4B11-88E4-0831-00733AD0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940-1082-40C7-AA61-45D28D12A0DF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2AC7E07-558F-FB7F-731B-162DF214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AD795DF-1F47-0D69-FF94-C131F053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EC71-78C4-431C-AE59-4B4216409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26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9CFA954-6D03-6D39-3931-2F6AC2DB0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6E21F2-1C87-F8C4-FB8E-ECD0EE88C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036A9F-FE1A-E6E5-7211-C3376A22D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BF940-1082-40C7-AA61-45D28D12A0DF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B21EF5-9FE1-8521-8A1E-F5313B255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03EF76-71E5-4F1C-0F3D-4ECB0FE4F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EC71-78C4-431C-AE59-4B4216409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95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738435CA-8A26-5D95-BE41-7D6D8215C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8E3C50-D611-4252-8533-544958EB9B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48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staff4618@gmail.com</dc:creator>
  <cp:lastModifiedBy>staff4618@gmail.com</cp:lastModifiedBy>
  <cp:revision>1</cp:revision>
  <dcterms:created xsi:type="dcterms:W3CDTF">2024-02-06T02:56:53Z</dcterms:created>
  <dcterms:modified xsi:type="dcterms:W3CDTF">2024-02-06T02:56:53Z</dcterms:modified>
</cp:coreProperties>
</file>