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06C7BA-43DF-9B10-F6B2-3A6A34FE0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A38CDAA-0C7D-3597-4B99-38A9A593B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551154-BB4E-3D06-C6A6-EA97F288A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C25D3-3133-7B4D-54C4-DCBE6E83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E039E0-0A66-2DB5-E38E-70A7C5A71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355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BAEE37-4A66-8E67-1BA4-0CFBAEA64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2148EC-78D6-662D-F099-0F1D2FF56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8F334F-F4B5-0286-26CD-8911E5E45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A193F8-884F-4088-2A6E-DD9F7E17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766DAC-0935-41B1-DDC7-B2C6A7C02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97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F21803-C212-2C63-6595-63D66536D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DAFFCF-9699-7428-7C58-86A01DA3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2996AF-CF5F-03A1-E5E3-16E2A8CDF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D3C15B-5076-C711-015B-55899D18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D6DD6E-53F1-0BF7-28AC-141C45A23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30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C5E9AE-4297-7251-B8F0-13DE7ED9E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AF75DA-3880-7165-C487-B80201A26B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59DEE3F-1DFA-E84A-A86E-32851FE44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C0DA1C-F334-F81B-172F-5A8FBB397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9D33CC-CC06-D3AF-6EAB-FE0764A9D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153291-48AD-A55C-2631-F2ADAB6C3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87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E3969C-7B7C-FEBC-182D-6C4CA8A9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54EB33-350C-2D93-6809-925E29458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62D89A-CF27-2967-9927-090A908EB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1E1B405-7E1E-96E4-C11B-6D9E92D95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154B1FC-8E1A-EE58-F8A1-A4A2AC652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BAE6AFC-4106-512F-508B-854B8624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5E20ECA-AD14-42EB-5AFC-1BBC6F7FF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EC8B4BC-4E85-8A12-19C0-A4BC8A388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77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CD0C7B-7DAF-CE5F-C49B-BDBC4BA5A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5401887-43E7-D731-39F2-D76EDEDE8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6C41510-0690-4ECE-992F-03A87289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C73FE6B-F44C-0A9F-D11B-3291AA3E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13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D2B1873-2431-28D1-D2B0-90ACA44F1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DDF3D67-BD55-FFE1-EED4-02D5F7E07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97E448-8BDF-1FF6-1A06-7AF60898E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86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E54970-77E0-A9CA-6E33-E9FC2745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D7E5F3-C2DC-E10D-D9AB-B880E6AAB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22A388-4438-ABF2-31B4-DF41F5BB5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B543D7-B173-344D-1AFA-8A554399C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DE8795C-C109-ADA8-047E-FA00F2E16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01AE2C-9DF3-947C-6264-478CDFC4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70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F829A-2C86-3DC4-9FC6-2B452B5D0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851B641-C06D-33D1-2606-C113827E2B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F11F8C3-873D-38D5-2B41-E0929977E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9C1E03-C11B-E9FF-296E-6386F09C8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FCDCCA5-CD07-5137-AFE7-480F19B9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83A676F-6600-CF87-9C9B-62FF89C62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29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0A772E-6183-E039-93F9-B88BA3C64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841A31C-893D-F1E5-0C83-8142975ADF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73FE7C-B111-3334-B9B9-B27E7CD2E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DEAA17-33DB-1DBD-C403-48029C3B1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398312-C2BC-D2C7-BF23-6732FB2AA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787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DFFCFF6-C1C0-AD30-3DE8-3352BC44D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89B424-F5DB-B0AE-47BE-F6830E17BC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A5C59B-576F-EE1A-CE37-2A96FAC5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868C55-35BF-06F9-32A4-F201AD769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37A59A-8638-504C-6247-C849DC3DA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737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31AD663-21B6-144A-A3AF-62BCDB1E4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843AE9-578F-A268-9EA4-2F8BC8DEA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0C7FA8-1134-F125-E9AB-B14195BD7C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75222-88DB-46FB-919B-35C389BA50FE}" type="datetimeFigureOut">
              <a:rPr kumimoji="1" lang="ja-JP" altLang="en-US" smtClean="0"/>
              <a:t>2024/3/10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C18D01-88FC-0C8E-20D8-EE43E0955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052A47-C90C-EA4F-4BBF-A75485E49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4B224-50E7-4D89-A982-8DB2882D69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27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1C5A9-37A4-5A09-7BF1-9339C7C916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4206AD9-EC5B-1E9F-AC7A-51434CB279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154BA1B-E9C5-D416-19F6-DE833D1E2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7" y="-169320"/>
            <a:ext cx="10786533" cy="719664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45746D5-B804-2552-41BB-874BD0927E87}"/>
              </a:ext>
            </a:extLst>
          </p:cNvPr>
          <p:cNvSpPr/>
          <p:nvPr/>
        </p:nvSpPr>
        <p:spPr>
          <a:xfrm>
            <a:off x="834706" y="4334569"/>
            <a:ext cx="1034129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ホワイトニングで若見え</a:t>
            </a:r>
          </a:p>
        </p:txBody>
      </p:sp>
    </p:spTree>
    <p:extLst>
      <p:ext uri="{BB962C8B-B14F-4D97-AF65-F5344CB8AC3E}">
        <p14:creationId xmlns:p14="http://schemas.microsoft.com/office/powerpoint/2010/main" val="3032665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staff4618@gmail.com</dc:creator>
  <cp:lastModifiedBy>staff4618@gmail.com</cp:lastModifiedBy>
  <cp:revision>1</cp:revision>
  <dcterms:created xsi:type="dcterms:W3CDTF">2024-03-10T04:04:51Z</dcterms:created>
  <dcterms:modified xsi:type="dcterms:W3CDTF">2024-03-10T04:04:56Z</dcterms:modified>
</cp:coreProperties>
</file>